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2" r:id="rId22"/>
    <p:sldId id="281" r:id="rId23"/>
    <p:sldId id="283" r:id="rId24"/>
    <p:sldId id="284" r:id="rId25"/>
    <p:sldId id="285" r:id="rId26"/>
    <p:sldId id="28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008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ddison, Joshua A" userId="4cbc5135-2988-4b34-b3c0-4e5191fe67b4" providerId="ADAL" clId="{31FE98DC-FCFD-3B45-A152-B863FFDDAD9C}"/>
    <pc:docChg chg="modSld">
      <pc:chgData name="Paddison, Joshua A" userId="4cbc5135-2988-4b34-b3c0-4e5191fe67b4" providerId="ADAL" clId="{31FE98DC-FCFD-3B45-A152-B863FFDDAD9C}" dt="2024-01-21T17:56:16.693" v="10" actId="20577"/>
      <pc:docMkLst>
        <pc:docMk/>
      </pc:docMkLst>
      <pc:sldChg chg="modSp mod">
        <pc:chgData name="Paddison, Joshua A" userId="4cbc5135-2988-4b34-b3c0-4e5191fe67b4" providerId="ADAL" clId="{31FE98DC-FCFD-3B45-A152-B863FFDDAD9C}" dt="2024-01-21T17:56:16.693" v="10" actId="20577"/>
        <pc:sldMkLst>
          <pc:docMk/>
          <pc:sldMk cId="1379928005" sldId="256"/>
        </pc:sldMkLst>
        <pc:spChg chg="mod">
          <ac:chgData name="Paddison, Joshua A" userId="4cbc5135-2988-4b34-b3c0-4e5191fe67b4" providerId="ADAL" clId="{31FE98DC-FCFD-3B45-A152-B863FFDDAD9C}" dt="2024-01-21T17:56:16.693" v="10" actId="20577"/>
          <ac:spMkLst>
            <pc:docMk/>
            <pc:sldMk cId="1379928005" sldId="256"/>
            <ac:spMk id="2" creationId="{7103EE5C-9EBA-B91A-A67B-1F3E0F2D1EC3}"/>
          </ac:spMkLst>
        </pc:spChg>
      </pc:sldChg>
    </pc:docChg>
  </pc:docChgLst>
  <pc:docChgLst>
    <pc:chgData name="Paddison, Joshua A" userId="4cbc5135-2988-4b34-b3c0-4e5191fe67b4" providerId="ADAL" clId="{F3B2DEF8-51CB-3246-B60E-A5070ADC1DC0}"/>
    <pc:docChg chg="custSel addSld delSld modSld sldOrd">
      <pc:chgData name="Paddison, Joshua A" userId="4cbc5135-2988-4b34-b3c0-4e5191fe67b4" providerId="ADAL" clId="{F3B2DEF8-51CB-3246-B60E-A5070ADC1DC0}" dt="2024-02-01T19:43:26.062" v="1271" actId="20577"/>
      <pc:docMkLst>
        <pc:docMk/>
      </pc:docMkLst>
      <pc:sldChg chg="addSp delSp modSp new mod">
        <pc:chgData name="Paddison, Joshua A" userId="4cbc5135-2988-4b34-b3c0-4e5191fe67b4" providerId="ADAL" clId="{F3B2DEF8-51CB-3246-B60E-A5070ADC1DC0}" dt="2024-01-30T16:14:51.411" v="83" actId="20577"/>
        <pc:sldMkLst>
          <pc:docMk/>
          <pc:sldMk cId="1690184357" sldId="262"/>
        </pc:sldMkLst>
        <pc:spChg chg="add mod">
          <ac:chgData name="Paddison, Joshua A" userId="4cbc5135-2988-4b34-b3c0-4e5191fe67b4" providerId="ADAL" clId="{F3B2DEF8-51CB-3246-B60E-A5070ADC1DC0}" dt="2024-01-30T16:14:51.411" v="83" actId="20577"/>
          <ac:spMkLst>
            <pc:docMk/>
            <pc:sldMk cId="1690184357" sldId="262"/>
            <ac:spMk id="2" creationId="{CD499363-B0AC-AA17-7A29-06CA3D9E2D51}"/>
          </ac:spMkLst>
        </pc:spChg>
        <pc:picChg chg="add del mod">
          <ac:chgData name="Paddison, Joshua A" userId="4cbc5135-2988-4b34-b3c0-4e5191fe67b4" providerId="ADAL" clId="{F3B2DEF8-51CB-3246-B60E-A5070ADC1DC0}" dt="2024-01-30T16:01:58.983" v="3" actId="478"/>
          <ac:picMkLst>
            <pc:docMk/>
            <pc:sldMk cId="1690184357" sldId="262"/>
            <ac:picMk id="1026" creationId="{A3228D68-0A42-8260-0CEE-7C4F5DCC2DE2}"/>
          </ac:picMkLst>
        </pc:picChg>
        <pc:picChg chg="add mod">
          <ac:chgData name="Paddison, Joshua A" userId="4cbc5135-2988-4b34-b3c0-4e5191fe67b4" providerId="ADAL" clId="{F3B2DEF8-51CB-3246-B60E-A5070ADC1DC0}" dt="2024-01-30T16:12:39.690" v="12" actId="1076"/>
          <ac:picMkLst>
            <pc:docMk/>
            <pc:sldMk cId="1690184357" sldId="262"/>
            <ac:picMk id="1028" creationId="{524AB562-733C-7802-7FAD-CA91C77A305D}"/>
          </ac:picMkLst>
        </pc:picChg>
        <pc:picChg chg="add del mod">
          <ac:chgData name="Paddison, Joshua A" userId="4cbc5135-2988-4b34-b3c0-4e5191fe67b4" providerId="ADAL" clId="{F3B2DEF8-51CB-3246-B60E-A5070ADC1DC0}" dt="2024-01-30T16:12:37.440" v="11" actId="478"/>
          <ac:picMkLst>
            <pc:docMk/>
            <pc:sldMk cId="1690184357" sldId="262"/>
            <ac:picMk id="1030" creationId="{4C3C8A9D-1986-B14B-B711-590EF3AE579C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1-30T16:15:20.524" v="128" actId="1076"/>
        <pc:sldMkLst>
          <pc:docMk/>
          <pc:sldMk cId="1131086337" sldId="263"/>
        </pc:sldMkLst>
        <pc:spChg chg="add mod">
          <ac:chgData name="Paddison, Joshua A" userId="4cbc5135-2988-4b34-b3c0-4e5191fe67b4" providerId="ADAL" clId="{F3B2DEF8-51CB-3246-B60E-A5070ADC1DC0}" dt="2024-01-30T16:15:03.921" v="127" actId="20577"/>
          <ac:spMkLst>
            <pc:docMk/>
            <pc:sldMk cId="1131086337" sldId="263"/>
            <ac:spMk id="2" creationId="{75F997DA-0FB3-1A2B-5A8B-141686E8B84F}"/>
          </ac:spMkLst>
        </pc:spChg>
        <pc:picChg chg="add mod">
          <ac:chgData name="Paddison, Joshua A" userId="4cbc5135-2988-4b34-b3c0-4e5191fe67b4" providerId="ADAL" clId="{F3B2DEF8-51CB-3246-B60E-A5070ADC1DC0}" dt="2024-01-30T16:15:20.524" v="128" actId="1076"/>
          <ac:picMkLst>
            <pc:docMk/>
            <pc:sldMk cId="1131086337" sldId="263"/>
            <ac:picMk id="2050" creationId="{1433437B-E9C9-5B30-A174-DAE45A69C3DE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1-30T16:34:00.689" v="167" actId="14100"/>
        <pc:sldMkLst>
          <pc:docMk/>
          <pc:sldMk cId="3199183118" sldId="264"/>
        </pc:sldMkLst>
        <pc:spChg chg="add mod">
          <ac:chgData name="Paddison, Joshua A" userId="4cbc5135-2988-4b34-b3c0-4e5191fe67b4" providerId="ADAL" clId="{F3B2DEF8-51CB-3246-B60E-A5070ADC1DC0}" dt="2024-01-30T16:34:00.689" v="167" actId="14100"/>
          <ac:spMkLst>
            <pc:docMk/>
            <pc:sldMk cId="3199183118" sldId="264"/>
            <ac:spMk id="3" creationId="{13F09773-928A-89E2-3648-963516BCF5BD}"/>
          </ac:spMkLst>
        </pc:spChg>
        <pc:picChg chg="add mod">
          <ac:chgData name="Paddison, Joshua A" userId="4cbc5135-2988-4b34-b3c0-4e5191fe67b4" providerId="ADAL" clId="{F3B2DEF8-51CB-3246-B60E-A5070ADC1DC0}" dt="2024-01-30T16:33:48.525" v="131" actId="14100"/>
          <ac:picMkLst>
            <pc:docMk/>
            <pc:sldMk cId="3199183118" sldId="264"/>
            <ac:picMk id="2" creationId="{6326282A-975B-3FB7-6A00-77B41F7AC892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2-01T12:55:09.546" v="858" actId="20577"/>
        <pc:sldMkLst>
          <pc:docMk/>
          <pc:sldMk cId="1167388925" sldId="265"/>
        </pc:sldMkLst>
        <pc:spChg chg="add mod">
          <ac:chgData name="Paddison, Joshua A" userId="4cbc5135-2988-4b34-b3c0-4e5191fe67b4" providerId="ADAL" clId="{F3B2DEF8-51CB-3246-B60E-A5070ADC1DC0}" dt="2024-02-01T12:55:09.546" v="858" actId="20577"/>
          <ac:spMkLst>
            <pc:docMk/>
            <pc:sldMk cId="1167388925" sldId="265"/>
            <ac:spMk id="2" creationId="{F2C887B5-ADD0-0884-2A90-B59A1CFCC0C3}"/>
          </ac:spMkLst>
        </pc:spChg>
        <pc:picChg chg="add mod">
          <ac:chgData name="Paddison, Joshua A" userId="4cbc5135-2988-4b34-b3c0-4e5191fe67b4" providerId="ADAL" clId="{F3B2DEF8-51CB-3246-B60E-A5070ADC1DC0}" dt="2024-01-30T16:40:28.039" v="170" actId="1076"/>
          <ac:picMkLst>
            <pc:docMk/>
            <pc:sldMk cId="1167388925" sldId="265"/>
            <ac:picMk id="3074" creationId="{374393DF-DC47-F810-49C7-E841CBC5E017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1-30T16:45:24.622" v="221" actId="20577"/>
        <pc:sldMkLst>
          <pc:docMk/>
          <pc:sldMk cId="3324677478" sldId="266"/>
        </pc:sldMkLst>
        <pc:spChg chg="add mod">
          <ac:chgData name="Paddison, Joshua A" userId="4cbc5135-2988-4b34-b3c0-4e5191fe67b4" providerId="ADAL" clId="{F3B2DEF8-51CB-3246-B60E-A5070ADC1DC0}" dt="2024-01-30T16:45:24.622" v="221" actId="20577"/>
          <ac:spMkLst>
            <pc:docMk/>
            <pc:sldMk cId="3324677478" sldId="266"/>
            <ac:spMk id="2" creationId="{1B77C404-915D-FE9C-13A2-1860FC0629BC}"/>
          </ac:spMkLst>
        </pc:spChg>
        <pc:picChg chg="add mod">
          <ac:chgData name="Paddison, Joshua A" userId="4cbc5135-2988-4b34-b3c0-4e5191fe67b4" providerId="ADAL" clId="{F3B2DEF8-51CB-3246-B60E-A5070ADC1DC0}" dt="2024-01-30T16:45:05.652" v="204" actId="1076"/>
          <ac:picMkLst>
            <pc:docMk/>
            <pc:sldMk cId="3324677478" sldId="266"/>
            <ac:picMk id="4098" creationId="{EBBB6130-D06D-10A4-0214-B082E1C31429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1-30T19:01:01.504" v="245" actId="14100"/>
        <pc:sldMkLst>
          <pc:docMk/>
          <pc:sldMk cId="1943160647" sldId="267"/>
        </pc:sldMkLst>
        <pc:spChg chg="add mod">
          <ac:chgData name="Paddison, Joshua A" userId="4cbc5135-2988-4b34-b3c0-4e5191fe67b4" providerId="ADAL" clId="{F3B2DEF8-51CB-3246-B60E-A5070ADC1DC0}" dt="2024-01-30T19:00:53.408" v="242" actId="20577"/>
          <ac:spMkLst>
            <pc:docMk/>
            <pc:sldMk cId="1943160647" sldId="267"/>
            <ac:spMk id="3" creationId="{4F12EC1B-EF27-90F6-560B-1C7F96F5CC17}"/>
          </ac:spMkLst>
        </pc:spChg>
        <pc:picChg chg="add mod">
          <ac:chgData name="Paddison, Joshua A" userId="4cbc5135-2988-4b34-b3c0-4e5191fe67b4" providerId="ADAL" clId="{F3B2DEF8-51CB-3246-B60E-A5070ADC1DC0}" dt="2024-01-30T19:01:01.504" v="245" actId="14100"/>
          <ac:picMkLst>
            <pc:docMk/>
            <pc:sldMk cId="1943160647" sldId="267"/>
            <ac:picMk id="2" creationId="{7B0FD5E2-A041-3FF1-9A6D-C8323A7F47CB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1-30T19:08:17.122" v="285" actId="14100"/>
        <pc:sldMkLst>
          <pc:docMk/>
          <pc:sldMk cId="1715800590" sldId="268"/>
        </pc:sldMkLst>
        <pc:spChg chg="add mod">
          <ac:chgData name="Paddison, Joshua A" userId="4cbc5135-2988-4b34-b3c0-4e5191fe67b4" providerId="ADAL" clId="{F3B2DEF8-51CB-3246-B60E-A5070ADC1DC0}" dt="2024-01-30T19:08:17.122" v="285" actId="14100"/>
          <ac:spMkLst>
            <pc:docMk/>
            <pc:sldMk cId="1715800590" sldId="268"/>
            <ac:spMk id="2" creationId="{DDE92F12-C6C6-EC85-AA45-6D11DC31BE51}"/>
          </ac:spMkLst>
        </pc:spChg>
        <pc:picChg chg="add mod">
          <ac:chgData name="Paddison, Joshua A" userId="4cbc5135-2988-4b34-b3c0-4e5191fe67b4" providerId="ADAL" clId="{F3B2DEF8-51CB-3246-B60E-A5070ADC1DC0}" dt="2024-01-30T19:08:05.402" v="248" actId="1076"/>
          <ac:picMkLst>
            <pc:docMk/>
            <pc:sldMk cId="1715800590" sldId="268"/>
            <ac:picMk id="5122" creationId="{80A9D5C8-1EFA-20EF-4C7A-4E0C57E88C7A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1-30T19:48:04.138" v="335" actId="20577"/>
        <pc:sldMkLst>
          <pc:docMk/>
          <pc:sldMk cId="384679784" sldId="269"/>
        </pc:sldMkLst>
        <pc:spChg chg="add mod">
          <ac:chgData name="Paddison, Joshua A" userId="4cbc5135-2988-4b34-b3c0-4e5191fe67b4" providerId="ADAL" clId="{F3B2DEF8-51CB-3246-B60E-A5070ADC1DC0}" dt="2024-01-30T19:48:04.138" v="335" actId="20577"/>
          <ac:spMkLst>
            <pc:docMk/>
            <pc:sldMk cId="384679784" sldId="269"/>
            <ac:spMk id="2" creationId="{BC45703A-8699-91A0-B887-79956D35B10F}"/>
          </ac:spMkLst>
        </pc:spChg>
        <pc:picChg chg="add mod">
          <ac:chgData name="Paddison, Joshua A" userId="4cbc5135-2988-4b34-b3c0-4e5191fe67b4" providerId="ADAL" clId="{F3B2DEF8-51CB-3246-B60E-A5070ADC1DC0}" dt="2024-01-30T19:47:25.618" v="288" actId="1076"/>
          <ac:picMkLst>
            <pc:docMk/>
            <pc:sldMk cId="384679784" sldId="269"/>
            <ac:picMk id="6146" creationId="{30EE62B7-7078-ED06-4E14-0DB701F41EAA}"/>
          </ac:picMkLst>
        </pc:picChg>
        <pc:picChg chg="add mod">
          <ac:chgData name="Paddison, Joshua A" userId="4cbc5135-2988-4b34-b3c0-4e5191fe67b4" providerId="ADAL" clId="{F3B2DEF8-51CB-3246-B60E-A5070ADC1DC0}" dt="2024-01-30T19:47:46.382" v="290" actId="1076"/>
          <ac:picMkLst>
            <pc:docMk/>
            <pc:sldMk cId="384679784" sldId="269"/>
            <ac:picMk id="6148" creationId="{23614A4C-339F-D257-3356-1AEED767C1E5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1-30T19:52:33.433" v="397" actId="14100"/>
        <pc:sldMkLst>
          <pc:docMk/>
          <pc:sldMk cId="1479269118" sldId="270"/>
        </pc:sldMkLst>
        <pc:spChg chg="add mod">
          <ac:chgData name="Paddison, Joshua A" userId="4cbc5135-2988-4b34-b3c0-4e5191fe67b4" providerId="ADAL" clId="{F3B2DEF8-51CB-3246-B60E-A5070ADC1DC0}" dt="2024-01-30T19:52:33.433" v="397" actId="14100"/>
          <ac:spMkLst>
            <pc:docMk/>
            <pc:sldMk cId="1479269118" sldId="270"/>
            <ac:spMk id="2" creationId="{A5FABD47-0A1A-E91B-EBBE-C7372676BD05}"/>
          </ac:spMkLst>
        </pc:spChg>
        <pc:picChg chg="add mod">
          <ac:chgData name="Paddison, Joshua A" userId="4cbc5135-2988-4b34-b3c0-4e5191fe67b4" providerId="ADAL" clId="{F3B2DEF8-51CB-3246-B60E-A5070ADC1DC0}" dt="2024-01-30T19:52:15.797" v="339" actId="14100"/>
          <ac:picMkLst>
            <pc:docMk/>
            <pc:sldMk cId="1479269118" sldId="270"/>
            <ac:picMk id="7170" creationId="{360C9D5B-BCEA-EBC4-7B13-2EBE39AF3700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1-30T20:11:45.129" v="416" actId="1076"/>
        <pc:sldMkLst>
          <pc:docMk/>
          <pc:sldMk cId="3931138269" sldId="271"/>
        </pc:sldMkLst>
        <pc:spChg chg="add mod">
          <ac:chgData name="Paddison, Joshua A" userId="4cbc5135-2988-4b34-b3c0-4e5191fe67b4" providerId="ADAL" clId="{F3B2DEF8-51CB-3246-B60E-A5070ADC1DC0}" dt="2024-01-30T20:11:29.463" v="412" actId="20577"/>
          <ac:spMkLst>
            <pc:docMk/>
            <pc:sldMk cId="3931138269" sldId="271"/>
            <ac:spMk id="2" creationId="{305F8BC9-D9ED-5347-ED07-092E75CBCD0E}"/>
          </ac:spMkLst>
        </pc:spChg>
        <pc:picChg chg="add mod">
          <ac:chgData name="Paddison, Joshua A" userId="4cbc5135-2988-4b34-b3c0-4e5191fe67b4" providerId="ADAL" clId="{F3B2DEF8-51CB-3246-B60E-A5070ADC1DC0}" dt="2024-01-30T20:11:45.129" v="416" actId="1076"/>
          <ac:picMkLst>
            <pc:docMk/>
            <pc:sldMk cId="3931138269" sldId="271"/>
            <ac:picMk id="8194" creationId="{0B937D4D-E3E5-BC42-9B05-0E8996CCD28E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1-30T20:39:14.612" v="468" actId="14100"/>
        <pc:sldMkLst>
          <pc:docMk/>
          <pc:sldMk cId="1912028208" sldId="272"/>
        </pc:sldMkLst>
        <pc:spChg chg="add mod">
          <ac:chgData name="Paddison, Joshua A" userId="4cbc5135-2988-4b34-b3c0-4e5191fe67b4" providerId="ADAL" clId="{F3B2DEF8-51CB-3246-B60E-A5070ADC1DC0}" dt="2024-01-30T20:39:14.612" v="468" actId="14100"/>
          <ac:spMkLst>
            <pc:docMk/>
            <pc:sldMk cId="1912028208" sldId="272"/>
            <ac:spMk id="2" creationId="{8E49A526-B464-0E39-0882-57063DCA1D7D}"/>
          </ac:spMkLst>
        </pc:spChg>
        <pc:picChg chg="add mod">
          <ac:chgData name="Paddison, Joshua A" userId="4cbc5135-2988-4b34-b3c0-4e5191fe67b4" providerId="ADAL" clId="{F3B2DEF8-51CB-3246-B60E-A5070ADC1DC0}" dt="2024-01-30T20:39:01.711" v="421" actId="1076"/>
          <ac:picMkLst>
            <pc:docMk/>
            <pc:sldMk cId="1912028208" sldId="272"/>
            <ac:picMk id="9218" creationId="{7320F961-5933-524E-855D-1BC891795C1D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1-30T21:00:34.395" v="687" actId="14100"/>
        <pc:sldMkLst>
          <pc:docMk/>
          <pc:sldMk cId="3683234431" sldId="273"/>
        </pc:sldMkLst>
        <pc:spChg chg="add mod">
          <ac:chgData name="Paddison, Joshua A" userId="4cbc5135-2988-4b34-b3c0-4e5191fe67b4" providerId="ADAL" clId="{F3B2DEF8-51CB-3246-B60E-A5070ADC1DC0}" dt="2024-01-30T21:00:34.395" v="687" actId="14100"/>
          <ac:spMkLst>
            <pc:docMk/>
            <pc:sldMk cId="3683234431" sldId="273"/>
            <ac:spMk id="6" creationId="{EC1BAF2E-A075-1E08-B5FD-15F76A0740C8}"/>
          </ac:spMkLst>
        </pc:spChg>
        <pc:picChg chg="add mod">
          <ac:chgData name="Paddison, Joshua A" userId="4cbc5135-2988-4b34-b3c0-4e5191fe67b4" providerId="ADAL" clId="{F3B2DEF8-51CB-3246-B60E-A5070ADC1DC0}" dt="2024-01-30T20:53:02.360" v="492" actId="1076"/>
          <ac:picMkLst>
            <pc:docMk/>
            <pc:sldMk cId="3683234431" sldId="273"/>
            <ac:picMk id="2" creationId="{B09CA279-6779-5B74-7029-EBE82FA7D201}"/>
          </ac:picMkLst>
        </pc:picChg>
        <pc:picChg chg="add mod">
          <ac:chgData name="Paddison, Joshua A" userId="4cbc5135-2988-4b34-b3c0-4e5191fe67b4" providerId="ADAL" clId="{F3B2DEF8-51CB-3246-B60E-A5070ADC1DC0}" dt="2024-01-30T20:52:54.027" v="489" actId="14100"/>
          <ac:picMkLst>
            <pc:docMk/>
            <pc:sldMk cId="3683234431" sldId="273"/>
            <ac:picMk id="3" creationId="{39E2CB00-4823-D164-77D7-18911E2F765B}"/>
          </ac:picMkLst>
        </pc:picChg>
        <pc:picChg chg="add mod">
          <ac:chgData name="Paddison, Joshua A" userId="4cbc5135-2988-4b34-b3c0-4e5191fe67b4" providerId="ADAL" clId="{F3B2DEF8-51CB-3246-B60E-A5070ADC1DC0}" dt="2024-01-30T20:52:55.977" v="490" actId="1076"/>
          <ac:picMkLst>
            <pc:docMk/>
            <pc:sldMk cId="3683234431" sldId="273"/>
            <ac:picMk id="4" creationId="{385F9294-E900-0C47-1F04-D26ACA1968D9}"/>
          </ac:picMkLst>
        </pc:picChg>
        <pc:picChg chg="add mod">
          <ac:chgData name="Paddison, Joshua A" userId="4cbc5135-2988-4b34-b3c0-4e5191fe67b4" providerId="ADAL" clId="{F3B2DEF8-51CB-3246-B60E-A5070ADC1DC0}" dt="2024-01-30T20:52:58.177" v="491" actId="14100"/>
          <ac:picMkLst>
            <pc:docMk/>
            <pc:sldMk cId="3683234431" sldId="273"/>
            <ac:picMk id="5" creationId="{FBA9F1F7-0065-52BE-9972-F33F8002F7C5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1-31T18:02:48.370" v="710" actId="20577"/>
        <pc:sldMkLst>
          <pc:docMk/>
          <pc:sldMk cId="2740580772" sldId="274"/>
        </pc:sldMkLst>
        <pc:spChg chg="add mod">
          <ac:chgData name="Paddison, Joshua A" userId="4cbc5135-2988-4b34-b3c0-4e5191fe67b4" providerId="ADAL" clId="{F3B2DEF8-51CB-3246-B60E-A5070ADC1DC0}" dt="2024-01-31T18:02:48.370" v="710" actId="20577"/>
          <ac:spMkLst>
            <pc:docMk/>
            <pc:sldMk cId="2740580772" sldId="274"/>
            <ac:spMk id="2" creationId="{05F74C40-4C4B-BD23-07AD-CC44C3C3E281}"/>
          </ac:spMkLst>
        </pc:spChg>
        <pc:picChg chg="add">
          <ac:chgData name="Paddison, Joshua A" userId="4cbc5135-2988-4b34-b3c0-4e5191fe67b4" providerId="ADAL" clId="{F3B2DEF8-51CB-3246-B60E-A5070ADC1DC0}" dt="2024-01-31T18:02:13.915" v="689"/>
          <ac:picMkLst>
            <pc:docMk/>
            <pc:sldMk cId="2740580772" sldId="274"/>
            <ac:picMk id="1026" creationId="{211176F0-3633-8011-171B-00DC293A9319}"/>
          </ac:picMkLst>
        </pc:picChg>
        <pc:picChg chg="add">
          <ac:chgData name="Paddison, Joshua A" userId="4cbc5135-2988-4b34-b3c0-4e5191fe67b4" providerId="ADAL" clId="{F3B2DEF8-51CB-3246-B60E-A5070ADC1DC0}" dt="2024-01-31T18:02:39.396" v="690"/>
          <ac:picMkLst>
            <pc:docMk/>
            <pc:sldMk cId="2740580772" sldId="274"/>
            <ac:picMk id="1028" creationId="{D040B5AE-B57A-A4E9-AA29-A42E6134F7D6}"/>
          </ac:picMkLst>
        </pc:picChg>
      </pc:sldChg>
      <pc:sldChg chg="addSp delSp modSp new mod">
        <pc:chgData name="Paddison, Joshua A" userId="4cbc5135-2988-4b34-b3c0-4e5191fe67b4" providerId="ADAL" clId="{F3B2DEF8-51CB-3246-B60E-A5070ADC1DC0}" dt="2024-01-31T23:46:43.734" v="784" actId="20577"/>
        <pc:sldMkLst>
          <pc:docMk/>
          <pc:sldMk cId="826171999" sldId="275"/>
        </pc:sldMkLst>
        <pc:spChg chg="add mod">
          <ac:chgData name="Paddison, Joshua A" userId="4cbc5135-2988-4b34-b3c0-4e5191fe67b4" providerId="ADAL" clId="{F3B2DEF8-51CB-3246-B60E-A5070ADC1DC0}" dt="2024-01-31T23:46:43.734" v="784" actId="20577"/>
          <ac:spMkLst>
            <pc:docMk/>
            <pc:sldMk cId="826171999" sldId="275"/>
            <ac:spMk id="2" creationId="{F405EEEC-64A1-39FF-1CB0-50A77A0CAA4B}"/>
          </ac:spMkLst>
        </pc:spChg>
        <pc:picChg chg="add mod">
          <ac:chgData name="Paddison, Joshua A" userId="4cbc5135-2988-4b34-b3c0-4e5191fe67b4" providerId="ADAL" clId="{F3B2DEF8-51CB-3246-B60E-A5070ADC1DC0}" dt="2024-01-31T22:27:54.831" v="729" actId="1076"/>
          <ac:picMkLst>
            <pc:docMk/>
            <pc:sldMk cId="826171999" sldId="275"/>
            <ac:picMk id="2050" creationId="{DF64358A-FF4C-5A5F-7769-1258552D35DE}"/>
          </ac:picMkLst>
        </pc:picChg>
        <pc:picChg chg="add mod">
          <ac:chgData name="Paddison, Joshua A" userId="4cbc5135-2988-4b34-b3c0-4e5191fe67b4" providerId="ADAL" clId="{F3B2DEF8-51CB-3246-B60E-A5070ADC1DC0}" dt="2024-01-31T22:27:27.351" v="720" actId="1076"/>
          <ac:picMkLst>
            <pc:docMk/>
            <pc:sldMk cId="826171999" sldId="275"/>
            <ac:picMk id="2052" creationId="{6D33F5D9-01C2-DBB3-8F35-BE40E5C25F80}"/>
          </ac:picMkLst>
        </pc:picChg>
        <pc:picChg chg="add del mod">
          <ac:chgData name="Paddison, Joshua A" userId="4cbc5135-2988-4b34-b3c0-4e5191fe67b4" providerId="ADAL" clId="{F3B2DEF8-51CB-3246-B60E-A5070ADC1DC0}" dt="2024-01-31T22:27:36.593" v="725" actId="478"/>
          <ac:picMkLst>
            <pc:docMk/>
            <pc:sldMk cId="826171999" sldId="275"/>
            <ac:picMk id="2054" creationId="{1D4A9D55-8D09-743E-535D-0AB1F829E9D9}"/>
          </ac:picMkLst>
        </pc:picChg>
        <pc:picChg chg="add mod">
          <ac:chgData name="Paddison, Joshua A" userId="4cbc5135-2988-4b34-b3c0-4e5191fe67b4" providerId="ADAL" clId="{F3B2DEF8-51CB-3246-B60E-A5070ADC1DC0}" dt="2024-01-31T22:27:54.831" v="729" actId="1076"/>
          <ac:picMkLst>
            <pc:docMk/>
            <pc:sldMk cId="826171999" sldId="275"/>
            <ac:picMk id="2056" creationId="{F9CC2FCC-EA1A-AF39-C1BC-18D073D908D0}"/>
          </ac:picMkLst>
        </pc:picChg>
        <pc:picChg chg="add mod">
          <ac:chgData name="Paddison, Joshua A" userId="4cbc5135-2988-4b34-b3c0-4e5191fe67b4" providerId="ADAL" clId="{F3B2DEF8-51CB-3246-B60E-A5070ADC1DC0}" dt="2024-01-31T22:28:02.275" v="733" actId="14100"/>
          <ac:picMkLst>
            <pc:docMk/>
            <pc:sldMk cId="826171999" sldId="275"/>
            <ac:picMk id="2058" creationId="{A2254F18-6E96-F063-13B1-3BDEF251570A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2-01T18:53:11.532" v="1240" actId="14100"/>
        <pc:sldMkLst>
          <pc:docMk/>
          <pc:sldMk cId="2416533619" sldId="276"/>
        </pc:sldMkLst>
        <pc:spChg chg="add mod">
          <ac:chgData name="Paddison, Joshua A" userId="4cbc5135-2988-4b34-b3c0-4e5191fe67b4" providerId="ADAL" clId="{F3B2DEF8-51CB-3246-B60E-A5070ADC1DC0}" dt="2024-02-01T18:53:11.532" v="1240" actId="14100"/>
          <ac:spMkLst>
            <pc:docMk/>
            <pc:sldMk cId="2416533619" sldId="276"/>
            <ac:spMk id="2" creationId="{57D37132-EE7D-FCA5-2818-D386678FBE53}"/>
          </ac:spMkLst>
        </pc:spChg>
        <pc:picChg chg="add mod">
          <ac:chgData name="Paddison, Joshua A" userId="4cbc5135-2988-4b34-b3c0-4e5191fe67b4" providerId="ADAL" clId="{F3B2DEF8-51CB-3246-B60E-A5070ADC1DC0}" dt="2024-02-01T18:52:55.030" v="1238" actId="1076"/>
          <ac:picMkLst>
            <pc:docMk/>
            <pc:sldMk cId="2416533619" sldId="276"/>
            <ac:picMk id="3074" creationId="{0B8D8F99-0668-6A2F-6C9E-0751BA25F000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2-01T12:55:35.250" v="859" actId="1076"/>
        <pc:sldMkLst>
          <pc:docMk/>
          <pc:sldMk cId="2605890249" sldId="277"/>
        </pc:sldMkLst>
        <pc:spChg chg="add mod">
          <ac:chgData name="Paddison, Joshua A" userId="4cbc5135-2988-4b34-b3c0-4e5191fe67b4" providerId="ADAL" clId="{F3B2DEF8-51CB-3246-B60E-A5070ADC1DC0}" dt="2024-02-01T12:54:06.914" v="846" actId="20577"/>
          <ac:spMkLst>
            <pc:docMk/>
            <pc:sldMk cId="2605890249" sldId="277"/>
            <ac:spMk id="2" creationId="{3C863891-D9F4-E006-3EF0-F042D642A07E}"/>
          </ac:spMkLst>
        </pc:spChg>
        <pc:picChg chg="add mod">
          <ac:chgData name="Paddison, Joshua A" userId="4cbc5135-2988-4b34-b3c0-4e5191fe67b4" providerId="ADAL" clId="{F3B2DEF8-51CB-3246-B60E-A5070ADC1DC0}" dt="2024-02-01T12:55:35.250" v="859" actId="1076"/>
          <ac:picMkLst>
            <pc:docMk/>
            <pc:sldMk cId="2605890249" sldId="277"/>
            <ac:picMk id="4098" creationId="{058416E2-E73D-DCE7-EC93-2E9F38C0E982}"/>
          </ac:picMkLst>
        </pc:picChg>
      </pc:sldChg>
      <pc:sldChg chg="addSp delSp modSp new mod">
        <pc:chgData name="Paddison, Joshua A" userId="4cbc5135-2988-4b34-b3c0-4e5191fe67b4" providerId="ADAL" clId="{F3B2DEF8-51CB-3246-B60E-A5070ADC1DC0}" dt="2024-02-01T13:16:41.040" v="910" actId="20577"/>
        <pc:sldMkLst>
          <pc:docMk/>
          <pc:sldMk cId="1330425446" sldId="278"/>
        </pc:sldMkLst>
        <pc:spChg chg="add mod">
          <ac:chgData name="Paddison, Joshua A" userId="4cbc5135-2988-4b34-b3c0-4e5191fe67b4" providerId="ADAL" clId="{F3B2DEF8-51CB-3246-B60E-A5070ADC1DC0}" dt="2024-02-01T13:16:41.040" v="910" actId="20577"/>
          <ac:spMkLst>
            <pc:docMk/>
            <pc:sldMk cId="1330425446" sldId="278"/>
            <ac:spMk id="6" creationId="{7A9AE37B-3F5D-C8DD-0180-977499612B93}"/>
          </ac:spMkLst>
        </pc:spChg>
        <pc:picChg chg="add del mod">
          <ac:chgData name="Paddison, Joshua A" userId="4cbc5135-2988-4b34-b3c0-4e5191fe67b4" providerId="ADAL" clId="{F3B2DEF8-51CB-3246-B60E-A5070ADC1DC0}" dt="2024-02-01T13:16:14.162" v="862" actId="478"/>
          <ac:picMkLst>
            <pc:docMk/>
            <pc:sldMk cId="1330425446" sldId="278"/>
            <ac:picMk id="3" creationId="{C4A3234F-DEA0-F3FC-0B65-D654EF45E173}"/>
          </ac:picMkLst>
        </pc:picChg>
        <pc:picChg chg="add mod">
          <ac:chgData name="Paddison, Joshua A" userId="4cbc5135-2988-4b34-b3c0-4e5191fe67b4" providerId="ADAL" clId="{F3B2DEF8-51CB-3246-B60E-A5070ADC1DC0}" dt="2024-02-01T13:16:26.516" v="865" actId="14100"/>
          <ac:picMkLst>
            <pc:docMk/>
            <pc:sldMk cId="1330425446" sldId="278"/>
            <ac:picMk id="5" creationId="{38288734-53CE-58A0-3B5E-598542865C04}"/>
          </ac:picMkLst>
        </pc:picChg>
      </pc:sldChg>
      <pc:sldChg chg="addSp delSp modSp new mod">
        <pc:chgData name="Paddison, Joshua A" userId="4cbc5135-2988-4b34-b3c0-4e5191fe67b4" providerId="ADAL" clId="{F3B2DEF8-51CB-3246-B60E-A5070ADC1DC0}" dt="2024-02-01T18:53:32.214" v="1242" actId="14100"/>
        <pc:sldMkLst>
          <pc:docMk/>
          <pc:sldMk cId="1290659391" sldId="279"/>
        </pc:sldMkLst>
        <pc:spChg chg="add mod">
          <ac:chgData name="Paddison, Joshua A" userId="4cbc5135-2988-4b34-b3c0-4e5191fe67b4" providerId="ADAL" clId="{F3B2DEF8-51CB-3246-B60E-A5070ADC1DC0}" dt="2024-02-01T13:38:37.487" v="934" actId="1076"/>
          <ac:spMkLst>
            <pc:docMk/>
            <pc:sldMk cId="1290659391" sldId="279"/>
            <ac:spMk id="3" creationId="{44F15D96-B733-46F8-BF24-DC1F0D055A6E}"/>
          </ac:spMkLst>
        </pc:spChg>
        <pc:picChg chg="add del mod">
          <ac:chgData name="Paddison, Joshua A" userId="4cbc5135-2988-4b34-b3c0-4e5191fe67b4" providerId="ADAL" clId="{F3B2DEF8-51CB-3246-B60E-A5070ADC1DC0}" dt="2024-02-01T13:38:28.826" v="930" actId="478"/>
          <ac:picMkLst>
            <pc:docMk/>
            <pc:sldMk cId="1290659391" sldId="279"/>
            <ac:picMk id="2" creationId="{A3E6B2EC-CD77-8E3B-DA90-F479AC63A92E}"/>
          </ac:picMkLst>
        </pc:picChg>
        <pc:picChg chg="add mod">
          <ac:chgData name="Paddison, Joshua A" userId="4cbc5135-2988-4b34-b3c0-4e5191fe67b4" providerId="ADAL" clId="{F3B2DEF8-51CB-3246-B60E-A5070ADC1DC0}" dt="2024-02-01T18:53:32.214" v="1242" actId="14100"/>
          <ac:picMkLst>
            <pc:docMk/>
            <pc:sldMk cId="1290659391" sldId="279"/>
            <ac:picMk id="5122" creationId="{D8E36CD5-A50B-15FA-D1DB-C8E956B79989}"/>
          </ac:picMkLst>
        </pc:picChg>
      </pc:sldChg>
      <pc:sldChg chg="new del">
        <pc:chgData name="Paddison, Joshua A" userId="4cbc5135-2988-4b34-b3c0-4e5191fe67b4" providerId="ADAL" clId="{F3B2DEF8-51CB-3246-B60E-A5070ADC1DC0}" dt="2024-02-01T17:12:03.262" v="938" actId="2696"/>
        <pc:sldMkLst>
          <pc:docMk/>
          <pc:sldMk cId="1685361578" sldId="280"/>
        </pc:sldMkLst>
      </pc:sldChg>
      <pc:sldChg chg="add">
        <pc:chgData name="Paddison, Joshua A" userId="4cbc5135-2988-4b34-b3c0-4e5191fe67b4" providerId="ADAL" clId="{F3B2DEF8-51CB-3246-B60E-A5070ADC1DC0}" dt="2024-02-01T17:11:52.892" v="937"/>
        <pc:sldMkLst>
          <pc:docMk/>
          <pc:sldMk cId="0" sldId="281"/>
        </pc:sldMkLst>
      </pc:sldChg>
      <pc:sldChg chg="addSp delSp modSp new mod">
        <pc:chgData name="Paddison, Joshua A" userId="4cbc5135-2988-4b34-b3c0-4e5191fe67b4" providerId="ADAL" clId="{F3B2DEF8-51CB-3246-B60E-A5070ADC1DC0}" dt="2024-02-01T17:51:21.012" v="991" actId="14100"/>
        <pc:sldMkLst>
          <pc:docMk/>
          <pc:sldMk cId="2363329196" sldId="282"/>
        </pc:sldMkLst>
        <pc:spChg chg="add mod">
          <ac:chgData name="Paddison, Joshua A" userId="4cbc5135-2988-4b34-b3c0-4e5191fe67b4" providerId="ADAL" clId="{F3B2DEF8-51CB-3246-B60E-A5070ADC1DC0}" dt="2024-02-01T17:51:21.012" v="991" actId="14100"/>
          <ac:spMkLst>
            <pc:docMk/>
            <pc:sldMk cId="2363329196" sldId="282"/>
            <ac:spMk id="6" creationId="{78F54EED-8DBE-74BD-A70F-EFF5CA2D0D7B}"/>
          </ac:spMkLst>
        </pc:spChg>
        <pc:picChg chg="add del mod">
          <ac:chgData name="Paddison, Joshua A" userId="4cbc5135-2988-4b34-b3c0-4e5191fe67b4" providerId="ADAL" clId="{F3B2DEF8-51CB-3246-B60E-A5070ADC1DC0}" dt="2024-02-01T17:50:40.781" v="941" actId="478"/>
          <ac:picMkLst>
            <pc:docMk/>
            <pc:sldMk cId="2363329196" sldId="282"/>
            <ac:picMk id="3" creationId="{9293ABAE-1C38-DBBD-9BAC-CB61BFC40ED7}"/>
          </ac:picMkLst>
        </pc:picChg>
        <pc:picChg chg="add mod">
          <ac:chgData name="Paddison, Joshua A" userId="4cbc5135-2988-4b34-b3c0-4e5191fe67b4" providerId="ADAL" clId="{F3B2DEF8-51CB-3246-B60E-A5070ADC1DC0}" dt="2024-02-01T17:50:51.576" v="945" actId="1076"/>
          <ac:picMkLst>
            <pc:docMk/>
            <pc:sldMk cId="2363329196" sldId="282"/>
            <ac:picMk id="5" creationId="{DAF86325-9AC7-ECAD-CBC7-3148DBB65AD1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2-01T18:19:16.058" v="1034" actId="14100"/>
        <pc:sldMkLst>
          <pc:docMk/>
          <pc:sldMk cId="905839611" sldId="283"/>
        </pc:sldMkLst>
        <pc:spChg chg="add mod">
          <ac:chgData name="Paddison, Joshua A" userId="4cbc5135-2988-4b34-b3c0-4e5191fe67b4" providerId="ADAL" clId="{F3B2DEF8-51CB-3246-B60E-A5070ADC1DC0}" dt="2024-02-01T18:19:16.058" v="1034" actId="14100"/>
          <ac:spMkLst>
            <pc:docMk/>
            <pc:sldMk cId="905839611" sldId="283"/>
            <ac:spMk id="2" creationId="{79829FB7-E1B6-A550-FF60-C6F32D18723C}"/>
          </ac:spMkLst>
        </pc:spChg>
        <pc:picChg chg="add mod">
          <ac:chgData name="Paddison, Joshua A" userId="4cbc5135-2988-4b34-b3c0-4e5191fe67b4" providerId="ADAL" clId="{F3B2DEF8-51CB-3246-B60E-A5070ADC1DC0}" dt="2024-02-01T18:18:57.191" v="995" actId="1076"/>
          <ac:picMkLst>
            <pc:docMk/>
            <pc:sldMk cId="905839611" sldId="283"/>
            <ac:picMk id="6146" creationId="{3F0023DD-B043-F124-617D-051F550157FA}"/>
          </ac:picMkLst>
        </pc:picChg>
      </pc:sldChg>
      <pc:sldChg chg="addSp modSp new mod">
        <pc:chgData name="Paddison, Joshua A" userId="4cbc5135-2988-4b34-b3c0-4e5191fe67b4" providerId="ADAL" clId="{F3B2DEF8-51CB-3246-B60E-A5070ADC1DC0}" dt="2024-02-01T18:28:05.235" v="1073" actId="20577"/>
        <pc:sldMkLst>
          <pc:docMk/>
          <pc:sldMk cId="2347511937" sldId="284"/>
        </pc:sldMkLst>
        <pc:spChg chg="add mod">
          <ac:chgData name="Paddison, Joshua A" userId="4cbc5135-2988-4b34-b3c0-4e5191fe67b4" providerId="ADAL" clId="{F3B2DEF8-51CB-3246-B60E-A5070ADC1DC0}" dt="2024-02-01T18:28:05.235" v="1073" actId="20577"/>
          <ac:spMkLst>
            <pc:docMk/>
            <pc:sldMk cId="2347511937" sldId="284"/>
            <ac:spMk id="2" creationId="{E2228071-6647-AA92-C6D3-1F8A0FC2E058}"/>
          </ac:spMkLst>
        </pc:spChg>
        <pc:picChg chg="add mod">
          <ac:chgData name="Paddison, Joshua A" userId="4cbc5135-2988-4b34-b3c0-4e5191fe67b4" providerId="ADAL" clId="{F3B2DEF8-51CB-3246-B60E-A5070ADC1DC0}" dt="2024-02-01T18:27:55.490" v="1037" actId="1076"/>
          <ac:picMkLst>
            <pc:docMk/>
            <pc:sldMk cId="2347511937" sldId="284"/>
            <ac:picMk id="7170" creationId="{8331F9BA-A959-FCAE-AD77-F981CA8B4CFD}"/>
          </ac:picMkLst>
        </pc:picChg>
      </pc:sldChg>
      <pc:sldChg chg="addSp delSp modSp new mod">
        <pc:chgData name="Paddison, Joshua A" userId="4cbc5135-2988-4b34-b3c0-4e5191fe67b4" providerId="ADAL" clId="{F3B2DEF8-51CB-3246-B60E-A5070ADC1DC0}" dt="2024-02-01T18:54:24.247" v="1270" actId="1076"/>
        <pc:sldMkLst>
          <pc:docMk/>
          <pc:sldMk cId="2151398582" sldId="285"/>
        </pc:sldMkLst>
        <pc:spChg chg="add del mod">
          <ac:chgData name="Paddison, Joshua A" userId="4cbc5135-2988-4b34-b3c0-4e5191fe67b4" providerId="ADAL" clId="{F3B2DEF8-51CB-3246-B60E-A5070ADC1DC0}" dt="2024-02-01T18:34:00.163" v="1108" actId="478"/>
          <ac:spMkLst>
            <pc:docMk/>
            <pc:sldMk cId="2151398582" sldId="285"/>
            <ac:spMk id="2" creationId="{2BFEFE28-8D79-E743-0D65-8CA5028BBF95}"/>
          </ac:spMkLst>
        </pc:spChg>
        <pc:spChg chg="add mod">
          <ac:chgData name="Paddison, Joshua A" userId="4cbc5135-2988-4b34-b3c0-4e5191fe67b4" providerId="ADAL" clId="{F3B2DEF8-51CB-3246-B60E-A5070ADC1DC0}" dt="2024-02-01T18:54:24.247" v="1270" actId="1076"/>
          <ac:spMkLst>
            <pc:docMk/>
            <pc:sldMk cId="2151398582" sldId="285"/>
            <ac:spMk id="3" creationId="{30100D19-E965-68A5-050B-5727F8CB6E24}"/>
          </ac:spMkLst>
        </pc:spChg>
        <pc:picChg chg="add mod">
          <ac:chgData name="Paddison, Joshua A" userId="4cbc5135-2988-4b34-b3c0-4e5191fe67b4" providerId="ADAL" clId="{F3B2DEF8-51CB-3246-B60E-A5070ADC1DC0}" dt="2024-02-01T18:33:31.635" v="1077" actId="14100"/>
          <ac:picMkLst>
            <pc:docMk/>
            <pc:sldMk cId="2151398582" sldId="285"/>
            <ac:picMk id="8194" creationId="{92C45B04-7978-215C-A874-5000BD506C55}"/>
          </ac:picMkLst>
        </pc:picChg>
      </pc:sldChg>
      <pc:sldChg chg="addSp modSp new mod ord">
        <pc:chgData name="Paddison, Joshua A" userId="4cbc5135-2988-4b34-b3c0-4e5191fe67b4" providerId="ADAL" clId="{F3B2DEF8-51CB-3246-B60E-A5070ADC1DC0}" dt="2024-02-01T19:43:26.062" v="1271" actId="20577"/>
        <pc:sldMkLst>
          <pc:docMk/>
          <pc:sldMk cId="700997570" sldId="286"/>
        </pc:sldMkLst>
        <pc:spChg chg="add mod">
          <ac:chgData name="Paddison, Joshua A" userId="4cbc5135-2988-4b34-b3c0-4e5191fe67b4" providerId="ADAL" clId="{F3B2DEF8-51CB-3246-B60E-A5070ADC1DC0}" dt="2024-02-01T19:43:26.062" v="1271" actId="20577"/>
          <ac:spMkLst>
            <pc:docMk/>
            <pc:sldMk cId="700997570" sldId="286"/>
            <ac:spMk id="4" creationId="{5C637409-4B17-6A68-7A28-EC8A2AFD939C}"/>
          </ac:spMkLst>
        </pc:spChg>
        <pc:picChg chg="add mod">
          <ac:chgData name="Paddison, Joshua A" userId="4cbc5135-2988-4b34-b3c0-4e5191fe67b4" providerId="ADAL" clId="{F3B2DEF8-51CB-3246-B60E-A5070ADC1DC0}" dt="2024-02-01T18:42:52.918" v="1113" actId="1076"/>
          <ac:picMkLst>
            <pc:docMk/>
            <pc:sldMk cId="700997570" sldId="286"/>
            <ac:picMk id="3" creationId="{F4CCA10A-98C8-0C8F-2C03-2A297959F355}"/>
          </ac:picMkLst>
        </pc:picChg>
      </pc:sldChg>
      <pc:sldChg chg="new del">
        <pc:chgData name="Paddison, Joshua A" userId="4cbc5135-2988-4b34-b3c0-4e5191fe67b4" providerId="ADAL" clId="{F3B2DEF8-51CB-3246-B60E-A5070ADC1DC0}" dt="2024-02-01T18:51:12.177" v="1226" actId="2696"/>
        <pc:sldMkLst>
          <pc:docMk/>
          <pc:sldMk cId="3121093602" sldId="287"/>
        </pc:sldMkLst>
      </pc:sldChg>
      <pc:sldChg chg="add ord">
        <pc:chgData name="Paddison, Joshua A" userId="4cbc5135-2988-4b34-b3c0-4e5191fe67b4" providerId="ADAL" clId="{F3B2DEF8-51CB-3246-B60E-A5070ADC1DC0}" dt="2024-02-01T18:51:49.236" v="1236" actId="20578"/>
        <pc:sldMkLst>
          <pc:docMk/>
          <pc:sldMk cId="3251271155" sldId="287"/>
        </pc:sldMkLst>
      </pc:sldChg>
      <pc:sldChg chg="delSp add del setBg delDesignElem">
        <pc:chgData name="Paddison, Joshua A" userId="4cbc5135-2988-4b34-b3c0-4e5191fe67b4" providerId="ADAL" clId="{F3B2DEF8-51CB-3246-B60E-A5070ADC1DC0}" dt="2024-02-01T18:51:08.585" v="1225" actId="2696"/>
        <pc:sldMkLst>
          <pc:docMk/>
          <pc:sldMk cId="2062245755" sldId="288"/>
        </pc:sldMkLst>
        <pc:spChg chg="del">
          <ac:chgData name="Paddison, Joshua A" userId="4cbc5135-2988-4b34-b3c0-4e5191fe67b4" providerId="ADAL" clId="{F3B2DEF8-51CB-3246-B60E-A5070ADC1DC0}" dt="2024-02-01T18:50:54.931" v="1222"/>
          <ac:spMkLst>
            <pc:docMk/>
            <pc:sldMk cId="2062245755" sldId="288"/>
            <ac:spMk id="8" creationId="{87597EEA-075D-A3FF-D4E8-8964BA107178}"/>
          </ac:spMkLst>
        </pc:spChg>
        <pc:spChg chg="del">
          <ac:chgData name="Paddison, Joshua A" userId="4cbc5135-2988-4b34-b3c0-4e5191fe67b4" providerId="ADAL" clId="{F3B2DEF8-51CB-3246-B60E-A5070ADC1DC0}" dt="2024-02-01T18:50:54.931" v="1222"/>
          <ac:spMkLst>
            <pc:docMk/>
            <pc:sldMk cId="2062245755" sldId="288"/>
            <ac:spMk id="10" creationId="{A539BEC2-F342-0B33-2817-7F63DE62A645}"/>
          </ac:spMkLst>
        </pc:spChg>
        <pc:grpChg chg="del">
          <ac:chgData name="Paddison, Joshua A" userId="4cbc5135-2988-4b34-b3c0-4e5191fe67b4" providerId="ADAL" clId="{F3B2DEF8-51CB-3246-B60E-A5070ADC1DC0}" dt="2024-02-01T18:50:54.931" v="1222"/>
          <ac:grpSpMkLst>
            <pc:docMk/>
            <pc:sldMk cId="2062245755" sldId="288"/>
            <ac:grpSpMk id="12" creationId="{D1CEAEE2-6613-05BA-05FE-FC02047BC8C2}"/>
          </ac:grpSpMkLst>
        </pc:grpChg>
      </pc:sldChg>
      <pc:sldChg chg="delSp add del setBg delDesignElem">
        <pc:chgData name="Paddison, Joshua A" userId="4cbc5135-2988-4b34-b3c0-4e5191fe67b4" providerId="ADAL" clId="{F3B2DEF8-51CB-3246-B60E-A5070ADC1DC0}" dt="2024-02-01T18:51:17.170" v="1227" actId="2696"/>
        <pc:sldMkLst>
          <pc:docMk/>
          <pc:sldMk cId="2244504032" sldId="289"/>
        </pc:sldMkLst>
        <pc:spChg chg="del">
          <ac:chgData name="Paddison, Joshua A" userId="4cbc5135-2988-4b34-b3c0-4e5191fe67b4" providerId="ADAL" clId="{F3B2DEF8-51CB-3246-B60E-A5070ADC1DC0}" dt="2024-02-01T18:51:04.744" v="1224"/>
          <ac:spMkLst>
            <pc:docMk/>
            <pc:sldMk cId="2244504032" sldId="289"/>
            <ac:spMk id="8" creationId="{173BAC2B-7FD8-78F5-46D7-7F7D842E0677}"/>
          </ac:spMkLst>
        </pc:spChg>
        <pc:spChg chg="del">
          <ac:chgData name="Paddison, Joshua A" userId="4cbc5135-2988-4b34-b3c0-4e5191fe67b4" providerId="ADAL" clId="{F3B2DEF8-51CB-3246-B60E-A5070ADC1DC0}" dt="2024-02-01T18:51:04.744" v="1224"/>
          <ac:spMkLst>
            <pc:docMk/>
            <pc:sldMk cId="2244504032" sldId="289"/>
            <ac:spMk id="10" creationId="{568B2E07-CBAF-C32B-A20D-B025FE200D4E}"/>
          </ac:spMkLst>
        </pc:spChg>
        <pc:grpChg chg="del">
          <ac:chgData name="Paddison, Joshua A" userId="4cbc5135-2988-4b34-b3c0-4e5191fe67b4" providerId="ADAL" clId="{F3B2DEF8-51CB-3246-B60E-A5070ADC1DC0}" dt="2024-02-01T18:51:04.744" v="1224"/>
          <ac:grpSpMkLst>
            <pc:docMk/>
            <pc:sldMk cId="2244504032" sldId="289"/>
            <ac:grpSpMk id="12" creationId="{980C3E3F-60DF-59BF-929B-855427A63544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69D93-5553-E64B-A89B-B40704EC1077}" type="datetimeFigureOut">
              <a:rPr lang="en-US" smtClean="0"/>
              <a:t>2/1/24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9CA1A-F158-D24C-8F37-221ED9E6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1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9CA1A-F158-D24C-8F37-221ED9E615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3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01B4E-2980-07D0-9076-00B9BC616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3B7B36-C155-DA7C-5D30-21EC1BD60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702FA-E372-5D01-EF2D-A9AEF7FF9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B90F0-E885-FA37-3EAF-D6893B7F4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47EC5-D16A-5A89-F0E3-E2287205D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3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F592B-F060-F703-DE85-A4792DC0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DD8E0-7F6B-8E31-6693-E83B4CBC0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79854-CC4C-2B46-6ED6-87296C177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179F7-0CAF-98E6-A53A-66947215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C5394-B808-6057-D2D1-51D606E0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4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54F276-0353-1244-B256-AC109D8A4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39733-0CC5-E91D-D2D0-D336336EC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4D623-007E-2206-073E-006EA48C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144D4-E043-E258-C516-84E3FB2C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B2CBD-ECBB-95F0-E01F-0D32B6EF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7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E758-3E74-8AB1-AF9A-B52798AB0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9EEC6-B420-7898-2B33-A6860EA60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FCB42-F776-C2CB-4387-E1BD68122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9EA95-C56B-5D6A-392E-CA02F11A8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FB773-27FE-C8A7-1659-B0E58293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2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62C18-2C90-36FC-7B7E-B7093EA8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D8515-A540-A814-9D7A-D39E7ECFF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D0F7E-9C30-09EF-EEEA-B827558C3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C2676-C853-97AC-2815-1BAF6DF89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158D0-B03E-8780-441E-9E52226A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DEFDD-89CC-1984-AA16-90A038B0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3180E-91CE-A9AE-29A1-E17040D6D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40CFA-7D55-33CF-97D2-741148969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1002E-508C-A3AD-BE8F-207F98681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84918-BA30-CAEB-C02A-5323E37A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FAEE7-0272-D69B-6F8E-344E1F6F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5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0FD4-FCB6-3534-7131-D806C3A39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F92A7-0737-D661-2257-82C9E6B08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68AC5-015B-5184-93FC-C767944FD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D7BD2-D545-03B7-7A13-FF6FB02F3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2184A3-79AC-3A11-9C5E-674A43BC29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C6CDED-6B5F-8192-907E-0613668C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6D61A0-7031-A1E3-F600-E24149E4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ED0C90-689B-9063-A294-511899002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28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64236-29FE-66F3-C607-B3AAD968F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F8A53A-9682-CB42-1FB8-52EC0BAE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9C01A-B57A-4F4C-D3C5-22EFB764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C9053-C6D6-8992-D5B9-CF3E3C3A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3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CB2AD7-BF1A-6AF9-3A10-F0C95CB7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62C676-C5FC-4727-5F2E-0819BEA9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7B50-0061-8AF5-A738-56B7639B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5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F95A8-9AB4-63EE-112C-A3A4F3397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964DF-F4D8-6D2B-4C47-2331F9B46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9DA52-5FA9-7DB8-7A9C-ECD436021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02398-57E4-D5AA-1F1D-C7D7CDA1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160B3-A43D-7A6F-70EC-FA2884DD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DD17E-30A5-70A7-1A8F-1271C940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3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117C-27E3-5107-D76B-77133091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F1B28B-FD9D-DDA2-8108-B6247C62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63408-B821-95E4-B6AB-7BC0751C5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2E685-0500-5D44-5C2D-27D45B14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C2FDF-E5C7-63EB-7E65-45CD44489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60DE1-F050-A91D-5B4A-2E080324F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EB8B2-5D55-15B7-F183-7BE637D0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91F21-6B85-F734-5015-B2333AC46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4D333-980D-3A02-470B-7C9808DF57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D9FBA-D8AA-8945-93CF-542F274D9B66}" type="datetimeFigureOut">
              <a:rPr lang="en-US" smtClean="0"/>
              <a:t>2/1/24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65463-D3EB-47DC-2DFE-91C5AB5EA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B8B93-1379-EE48-5375-4439DD00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A86B-E008-5B43-A4A3-98979650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5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03EE5C-9EBA-B91A-A67B-1F3E0F2D1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Spiritualism &amp; the Civil War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6BE754-B97E-5053-A594-7D4861752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Dr. Joshua </a:t>
            </a:r>
            <a:r>
              <a:rPr lang="en-US" dirty="0" err="1">
                <a:solidFill>
                  <a:schemeClr val="tx2"/>
                </a:solidFill>
              </a:rPr>
              <a:t>Paddison</a:t>
            </a:r>
            <a:r>
              <a:rPr lang="en-US" dirty="0">
                <a:solidFill>
                  <a:schemeClr val="tx2"/>
                </a:solidFill>
              </a:rPr>
              <a:t>, Texas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379928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illiam Lloyd Garrison | Beliefs, Significance, The Liberator, &amp; Facts |  Britannica">
            <a:extLst>
              <a:ext uri="{FF2B5EF4-FFF2-40B4-BE49-F238E27FC236}">
                <a16:creationId xmlns:a16="http://schemas.microsoft.com/office/drawing/2014/main" id="{30EE62B7-7078-ED06-4E14-0DB701F41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1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ojourner Truth - Quotes, Speech &amp; Facts">
            <a:extLst>
              <a:ext uri="{FF2B5EF4-FFF2-40B4-BE49-F238E27FC236}">
                <a16:creationId xmlns:a16="http://schemas.microsoft.com/office/drawing/2014/main" id="{23614A4C-339F-D257-3356-1AEED767C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7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45703A-8699-91A0-B887-79956D35B10F}"/>
              </a:ext>
            </a:extLst>
          </p:cNvPr>
          <p:cNvSpPr txBox="1"/>
          <p:nvPr/>
        </p:nvSpPr>
        <p:spPr>
          <a:xfrm>
            <a:off x="5993027" y="271849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William Lloyd Garrison and Sojourner Truth</a:t>
            </a:r>
          </a:p>
        </p:txBody>
      </p:sp>
    </p:spTree>
    <p:extLst>
      <p:ext uri="{BB962C8B-B14F-4D97-AF65-F5344CB8AC3E}">
        <p14:creationId xmlns:p14="http://schemas.microsoft.com/office/powerpoint/2010/main" val="384679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MY &amp; ISAAC POST: Activists &amp; Spiritualists - Spiritual Path Church">
            <a:extLst>
              <a:ext uri="{FF2B5EF4-FFF2-40B4-BE49-F238E27FC236}">
                <a16:creationId xmlns:a16="http://schemas.microsoft.com/office/drawing/2014/main" id="{360C9D5B-BCEA-EBC4-7B13-2EBE39AF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329351" cy="681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ABD47-0A1A-E91B-EBBE-C7372676BD05}"/>
              </a:ext>
            </a:extLst>
          </p:cNvPr>
          <p:cNvSpPr txBox="1"/>
          <p:nvPr/>
        </p:nvSpPr>
        <p:spPr>
          <a:xfrm>
            <a:off x="10120184" y="630195"/>
            <a:ext cx="207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Amy and Isaac Post</a:t>
            </a:r>
          </a:p>
        </p:txBody>
      </p:sp>
    </p:spTree>
    <p:extLst>
      <p:ext uri="{BB962C8B-B14F-4D97-AF65-F5344CB8AC3E}">
        <p14:creationId xmlns:p14="http://schemas.microsoft.com/office/powerpoint/2010/main" val="1479269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0B937D4D-E3E5-BC42-9B05-0E8996CCD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62" y="-838526"/>
            <a:ext cx="7110568" cy="853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5F8BC9-D9ED-5347-ED07-092E75CBCD0E}"/>
              </a:ext>
            </a:extLst>
          </p:cNvPr>
          <p:cNvSpPr txBox="1"/>
          <p:nvPr/>
        </p:nvSpPr>
        <p:spPr>
          <a:xfrm>
            <a:off x="9131643" y="1075038"/>
            <a:ext cx="154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Robert Hare</a:t>
            </a:r>
          </a:p>
        </p:txBody>
      </p:sp>
    </p:spTree>
    <p:extLst>
      <p:ext uri="{BB962C8B-B14F-4D97-AF65-F5344CB8AC3E}">
        <p14:creationId xmlns:p14="http://schemas.microsoft.com/office/powerpoint/2010/main" val="393113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 Luminous Brotherhood | Emily Suzanne Clark | University of North Carolina  Press">
            <a:extLst>
              <a:ext uri="{FF2B5EF4-FFF2-40B4-BE49-F238E27FC236}">
                <a16:creationId xmlns:a16="http://schemas.microsoft.com/office/drawing/2014/main" id="{7320F961-5933-524E-855D-1BC89179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47" y="0"/>
            <a:ext cx="4487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49A526-B464-0E39-0882-57063DCA1D7D}"/>
              </a:ext>
            </a:extLst>
          </p:cNvPr>
          <p:cNvSpPr txBox="1"/>
          <p:nvPr/>
        </p:nvSpPr>
        <p:spPr>
          <a:xfrm>
            <a:off x="8933935" y="877330"/>
            <a:ext cx="238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Emily Clark’s </a:t>
            </a:r>
            <a:r>
              <a:rPr lang="en-US" i="1" dirty="0"/>
              <a:t>A Luminous Brotherhood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028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9CA279-6779-5B74-7029-EBE82FA7D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8" y="0"/>
            <a:ext cx="3756454" cy="3034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2CB00-4823-D164-77D7-18911E2F7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549" y="3034339"/>
            <a:ext cx="2968285" cy="38236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5F9294-E900-0C47-1F04-D26ACA196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551" y="0"/>
            <a:ext cx="3319849" cy="4116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9F1F7-0065-52BE-9972-F33F8002F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2151" y="1963875"/>
            <a:ext cx="3319849" cy="4894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BAF2E-A075-1E08-B5FD-15F76A0740C8}"/>
              </a:ext>
            </a:extLst>
          </p:cNvPr>
          <p:cNvSpPr txBox="1"/>
          <p:nvPr/>
        </p:nvSpPr>
        <p:spPr>
          <a:xfrm>
            <a:off x="5214551" y="5041557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Bleeding Kansas, 1855-1861</a:t>
            </a:r>
          </a:p>
          <a:p>
            <a:r>
              <a:rPr lang="en-US" dirty="0"/>
              <a:t>Dred Scott decision, 1857</a:t>
            </a:r>
          </a:p>
          <a:p>
            <a:r>
              <a:rPr lang="en-US" dirty="0"/>
              <a:t>Lincoln and Republican Party, 1850s</a:t>
            </a:r>
          </a:p>
          <a:p>
            <a:r>
              <a:rPr lang="en-US" dirty="0"/>
              <a:t>John Brown’s raid, 1859</a:t>
            </a:r>
          </a:p>
        </p:txBody>
      </p:sp>
    </p:spTree>
    <p:extLst>
      <p:ext uri="{BB962C8B-B14F-4D97-AF65-F5344CB8AC3E}">
        <p14:creationId xmlns:p14="http://schemas.microsoft.com/office/powerpoint/2010/main" val="3683234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040B5AE-B57A-A4E9-AA29-A42E6134F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0"/>
            <a:ext cx="5303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74C40-4C4B-BD23-07AD-CC44C3C3E281}"/>
              </a:ext>
            </a:extLst>
          </p:cNvPr>
          <p:cNvSpPr txBox="1"/>
          <p:nvPr/>
        </p:nvSpPr>
        <p:spPr>
          <a:xfrm>
            <a:off x="9354065" y="518984"/>
            <a:ext cx="2125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Mary Todd Lincoln</a:t>
            </a:r>
          </a:p>
        </p:txBody>
      </p:sp>
    </p:spTree>
    <p:extLst>
      <p:ext uri="{BB962C8B-B14F-4D97-AF65-F5344CB8AC3E}">
        <p14:creationId xmlns:p14="http://schemas.microsoft.com/office/powerpoint/2010/main" val="2740580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F64358A-FF4C-5A5F-7769-1258552D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8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2254F18-6E96-F063-13B1-3BDEF2515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64" y="-1"/>
            <a:ext cx="53988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5EEEC-64A1-39FF-1CB0-50A77A0CAA4B}"/>
              </a:ext>
            </a:extLst>
          </p:cNvPr>
          <p:cNvSpPr txBox="1"/>
          <p:nvPr/>
        </p:nvSpPr>
        <p:spPr>
          <a:xfrm>
            <a:off x="10867514" y="148281"/>
            <a:ext cx="1324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B. Conklin’s letter to Lincoln, 1862</a:t>
            </a:r>
          </a:p>
        </p:txBody>
      </p:sp>
    </p:spTree>
    <p:extLst>
      <p:ext uri="{BB962C8B-B14F-4D97-AF65-F5344CB8AC3E}">
        <p14:creationId xmlns:p14="http://schemas.microsoft.com/office/powerpoint/2010/main" val="826171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hosts of Futures Past: Spiritualism and the Cultural Politics of  Nineteenth-Century America: McGarry, Dr. Molly: 9780520274532: Amazon.com:  Books">
            <a:extLst>
              <a:ext uri="{FF2B5EF4-FFF2-40B4-BE49-F238E27FC236}">
                <a16:creationId xmlns:a16="http://schemas.microsoft.com/office/drawing/2014/main" id="{0B8D8F99-0668-6A2F-6C9E-0751BA25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80" y="0"/>
            <a:ext cx="4567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D37132-EE7D-FCA5-2818-D386678FBE53}"/>
              </a:ext>
            </a:extLst>
          </p:cNvPr>
          <p:cNvSpPr txBox="1"/>
          <p:nvPr/>
        </p:nvSpPr>
        <p:spPr>
          <a:xfrm>
            <a:off x="8798010" y="469557"/>
            <a:ext cx="2298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Molly McGarry’s </a:t>
            </a:r>
            <a:r>
              <a:rPr lang="en-US" i="1" dirty="0"/>
              <a:t>Ghosts of Futures Past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533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arah Morgan Dawson - 64 Parishes">
            <a:extLst>
              <a:ext uri="{FF2B5EF4-FFF2-40B4-BE49-F238E27FC236}">
                <a16:creationId xmlns:a16="http://schemas.microsoft.com/office/drawing/2014/main" id="{058416E2-E73D-DCE7-EC93-2E9F38C0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772" y="-667267"/>
            <a:ext cx="5918887" cy="851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63891-D9F4-E006-3EF0-F042D642A07E}"/>
              </a:ext>
            </a:extLst>
          </p:cNvPr>
          <p:cNvSpPr txBox="1"/>
          <p:nvPr/>
        </p:nvSpPr>
        <p:spPr>
          <a:xfrm>
            <a:off x="9181070" y="877330"/>
            <a:ext cx="1544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Sarah Morgan</a:t>
            </a:r>
          </a:p>
        </p:txBody>
      </p:sp>
    </p:spTree>
    <p:extLst>
      <p:ext uri="{BB962C8B-B14F-4D97-AF65-F5344CB8AC3E}">
        <p14:creationId xmlns:p14="http://schemas.microsoft.com/office/powerpoint/2010/main" val="2605890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288734-53CE-58A0-3B5E-598542865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8"/>
            <a:ext cx="12192000" cy="55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9AE37B-3F5D-C8DD-0180-977499612B93}"/>
              </a:ext>
            </a:extLst>
          </p:cNvPr>
          <p:cNvSpPr txBox="1"/>
          <p:nvPr/>
        </p:nvSpPr>
        <p:spPr>
          <a:xfrm>
            <a:off x="3274541" y="5857103"/>
            <a:ext cx="504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National Spiritualist Convention, 1864</a:t>
            </a:r>
          </a:p>
        </p:txBody>
      </p:sp>
    </p:spTree>
    <p:extLst>
      <p:ext uri="{BB962C8B-B14F-4D97-AF65-F5344CB8AC3E}">
        <p14:creationId xmlns:p14="http://schemas.microsoft.com/office/powerpoint/2010/main" val="1330425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3002" y="999218"/>
            <a:ext cx="1802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Fox Sisters in 1852: Leah, Kate &amp; Maggie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9" y="-1672274"/>
            <a:ext cx="7552269" cy="116547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F15D96-B733-46F8-BF24-DC1F0D055A6E}"/>
              </a:ext>
            </a:extLst>
          </p:cNvPr>
          <p:cNvSpPr txBox="1"/>
          <p:nvPr/>
        </p:nvSpPr>
        <p:spPr>
          <a:xfrm>
            <a:off x="9650627" y="679622"/>
            <a:ext cx="1989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Lizzie </a:t>
            </a:r>
            <a:r>
              <a:rPr lang="en-US" dirty="0" err="1"/>
              <a:t>Doten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8E36CD5-A50B-15FA-D1DB-C8E956B7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71" y="0"/>
            <a:ext cx="6385125" cy="1035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659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F86325-9AC7-ECAD-CBC7-3148DBB6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4271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F54EED-8DBE-74BD-A70F-EFF5CA2D0D7B}"/>
              </a:ext>
            </a:extLst>
          </p:cNvPr>
          <p:cNvSpPr txBox="1"/>
          <p:nvPr/>
        </p:nvSpPr>
        <p:spPr>
          <a:xfrm>
            <a:off x="10095470" y="457200"/>
            <a:ext cx="1915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Liberator, </a:t>
            </a:r>
            <a:r>
              <a:rPr lang="en-US" dirty="0"/>
              <a:t>November 4, 1864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63329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sassination_of_President_Lincol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661" y="-370993"/>
            <a:ext cx="9849676" cy="740577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F0023DD-B043-F124-617D-051F55015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829FB7-E1B6-A550-FF60-C6F32D18723C}"/>
              </a:ext>
            </a:extLst>
          </p:cNvPr>
          <p:cNvSpPr txBox="1"/>
          <p:nvPr/>
        </p:nvSpPr>
        <p:spPr>
          <a:xfrm>
            <a:off x="10058400" y="64255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William </a:t>
            </a:r>
            <a:r>
              <a:rPr lang="en-US" dirty="0" err="1"/>
              <a:t>Mumler’s</a:t>
            </a:r>
            <a:r>
              <a:rPr lang="en-US" dirty="0"/>
              <a:t> spirit photography</a:t>
            </a:r>
          </a:p>
        </p:txBody>
      </p:sp>
    </p:spTree>
    <p:extLst>
      <p:ext uri="{BB962C8B-B14F-4D97-AF65-F5344CB8AC3E}">
        <p14:creationId xmlns:p14="http://schemas.microsoft.com/office/powerpoint/2010/main" val="905839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e Apparitionists: A Tale of Phantoms, Fraud, Photography, and the Man Who Captured  Lincoln's Ghost: Manseau, Peter: 9780544745971: Amazon.com: Books">
            <a:extLst>
              <a:ext uri="{FF2B5EF4-FFF2-40B4-BE49-F238E27FC236}">
                <a16:creationId xmlns:a16="http://schemas.microsoft.com/office/drawing/2014/main" id="{8331F9BA-A959-FCAE-AD77-F981CA8B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56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28071-6647-AA92-C6D3-1F8A0FC2E058}"/>
              </a:ext>
            </a:extLst>
          </p:cNvPr>
          <p:cNvSpPr txBox="1"/>
          <p:nvPr/>
        </p:nvSpPr>
        <p:spPr>
          <a:xfrm>
            <a:off x="8946292" y="679622"/>
            <a:ext cx="1902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Peter Manseau’s </a:t>
            </a:r>
            <a:r>
              <a:rPr lang="en-US" i="1" dirty="0"/>
              <a:t>The </a:t>
            </a:r>
            <a:r>
              <a:rPr lang="en-US" i="1" dirty="0" err="1"/>
              <a:t>Apparitionists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511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ngraved masthead for &lt;i&gt;The American Spiritualist&lt;/i&gt; depicting a seance over the word &quot;phenomenal,&quot; a globe over the word &quot;scientific,&quot; and a man at a desk over the word &quot;philosophical.&quot;">
            <a:extLst>
              <a:ext uri="{FF2B5EF4-FFF2-40B4-BE49-F238E27FC236}">
                <a16:creationId xmlns:a16="http://schemas.microsoft.com/office/drawing/2014/main" id="{92C45B04-7978-215C-A874-5000BD506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0854" cy="600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00D19-E965-68A5-050B-5727F8CB6E24}"/>
              </a:ext>
            </a:extLst>
          </p:cNvPr>
          <p:cNvSpPr txBox="1"/>
          <p:nvPr/>
        </p:nvSpPr>
        <p:spPr>
          <a:xfrm>
            <a:off x="4485503" y="6237498"/>
            <a:ext cx="355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Spiritualist periodicals</a:t>
            </a:r>
          </a:p>
        </p:txBody>
      </p:sp>
    </p:spTree>
    <p:extLst>
      <p:ext uri="{BB962C8B-B14F-4D97-AF65-F5344CB8AC3E}">
        <p14:creationId xmlns:p14="http://schemas.microsoft.com/office/powerpoint/2010/main" val="215139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CA10A-98C8-0C8F-2C03-2A297959F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52" y="0"/>
            <a:ext cx="886522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637409-4B17-6A68-7A28-EC8A2AFD939C}"/>
              </a:ext>
            </a:extLst>
          </p:cNvPr>
          <p:cNvSpPr txBox="1"/>
          <p:nvPr/>
        </p:nvSpPr>
        <p:spPr>
          <a:xfrm>
            <a:off x="10194324" y="741405"/>
            <a:ext cx="2088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Frank Leslie’s Illustrated Newspaper</a:t>
            </a:r>
            <a:r>
              <a:rPr lang="en-US" dirty="0"/>
              <a:t>, 1862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00997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2858FA-BB92-2CA6-973B-5F759F99F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A59666-0CE5-E04E-8BF0-5880AB048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783A33-C7A0-6E75-7E62-8371EEAA1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DFC61D-2760-4AA9-00CB-75A6F8917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83272DE-0A17-3923-06AB-BD8180552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307AC-29CE-3C5A-89D9-4A71DB9FB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82072E-061E-636B-C136-3567BBF7B5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7F07352-0122-3CDF-03AD-DFFC384F8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F37DF8-E7E5-F732-DEE7-53FA1F0CB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70E15D2-FF14-215C-123D-7087CEA7D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EA1C74-0023-FC65-AC5A-86EC122A6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77623D-15F1-87DA-FF90-1F8138024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Spiritualism &amp; the Civil War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73C31-BEB5-1EF9-0274-4C384B378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Dr. Joshua </a:t>
            </a:r>
            <a:r>
              <a:rPr lang="en-US" dirty="0" err="1">
                <a:solidFill>
                  <a:schemeClr val="tx2"/>
                </a:solidFill>
              </a:rPr>
              <a:t>Paddison</a:t>
            </a:r>
            <a:r>
              <a:rPr lang="en-US" dirty="0">
                <a:solidFill>
                  <a:schemeClr val="tx2"/>
                </a:solidFill>
              </a:rPr>
              <a:t>, Texas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25127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peaking with the Dead in Early America (Early American Studies): Seeman,  Erik R.: 9780812251531: Amazon.com: Books">
            <a:extLst>
              <a:ext uri="{FF2B5EF4-FFF2-40B4-BE49-F238E27FC236}">
                <a16:creationId xmlns:a16="http://schemas.microsoft.com/office/drawing/2014/main" id="{524AB562-733C-7802-7FAD-CA91C77A3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94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499363-B0AC-AA17-7A29-06CA3D9E2D51}"/>
              </a:ext>
            </a:extLst>
          </p:cNvPr>
          <p:cNvSpPr txBox="1"/>
          <p:nvPr/>
        </p:nvSpPr>
        <p:spPr>
          <a:xfrm>
            <a:off x="9069859" y="556054"/>
            <a:ext cx="2384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Erik R. Seeman’s </a:t>
            </a:r>
            <a:r>
              <a:rPr lang="en-US" i="1" dirty="0"/>
              <a:t>Speaking with the Dead in Early 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8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lking to the Dead: Kate and Maggie Fox and the Rise of Spiritualism">
            <a:extLst>
              <a:ext uri="{FF2B5EF4-FFF2-40B4-BE49-F238E27FC236}">
                <a16:creationId xmlns:a16="http://schemas.microsoft.com/office/drawing/2014/main" id="{1433437B-E9C9-5B30-A174-DAE45A69C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70" y="0"/>
            <a:ext cx="4545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F997DA-0FB3-1A2B-5A8B-141686E8B84F}"/>
              </a:ext>
            </a:extLst>
          </p:cNvPr>
          <p:cNvSpPr txBox="1"/>
          <p:nvPr/>
        </p:nvSpPr>
        <p:spPr>
          <a:xfrm>
            <a:off x="9106930" y="790832"/>
            <a:ext cx="2261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Barbara Weisberg’s </a:t>
            </a:r>
            <a:r>
              <a:rPr lang="en-US" i="1" dirty="0"/>
              <a:t>Talking to the Dead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086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6282A-975B-3FB7-6A00-77B41F7AC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5233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F09773-928A-89E2-3648-963516BCF5BD}"/>
              </a:ext>
            </a:extLst>
          </p:cNvPr>
          <p:cNvSpPr txBox="1"/>
          <p:nvPr/>
        </p:nvSpPr>
        <p:spPr>
          <a:xfrm>
            <a:off x="10206680" y="593125"/>
            <a:ext cx="198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Anti-spiritualist broadsheet, 1865</a:t>
            </a:r>
          </a:p>
        </p:txBody>
      </p:sp>
    </p:spTree>
    <p:extLst>
      <p:ext uri="{BB962C8B-B14F-4D97-AF65-F5344CB8AC3E}">
        <p14:creationId xmlns:p14="http://schemas.microsoft.com/office/powerpoint/2010/main" val="319918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74393DF-DC47-F810-49C7-E841CBC5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05" y="0"/>
            <a:ext cx="9172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887B5-ADD0-0884-2A90-B59A1CFCC0C3}"/>
              </a:ext>
            </a:extLst>
          </p:cNvPr>
          <p:cNvSpPr txBox="1"/>
          <p:nvPr/>
        </p:nvSpPr>
        <p:spPr>
          <a:xfrm>
            <a:off x="10243751" y="902043"/>
            <a:ext cx="1948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Kate and Maggie Fox in 1853</a:t>
            </a:r>
          </a:p>
        </p:txBody>
      </p:sp>
    </p:spTree>
    <p:extLst>
      <p:ext uri="{BB962C8B-B14F-4D97-AF65-F5344CB8AC3E}">
        <p14:creationId xmlns:p14="http://schemas.microsoft.com/office/powerpoint/2010/main" val="1167388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BBB6130-D06D-10A4-0214-B082E1C3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21" y="-1121332"/>
            <a:ext cx="6926731" cy="87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77C404-915D-FE9C-13A2-1860FC0629BC}"/>
              </a:ext>
            </a:extLst>
          </p:cNvPr>
          <p:cNvSpPr txBox="1"/>
          <p:nvPr/>
        </p:nvSpPr>
        <p:spPr>
          <a:xfrm>
            <a:off x="9613557" y="1013254"/>
            <a:ext cx="165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Cora Scott, 1857</a:t>
            </a:r>
          </a:p>
        </p:txBody>
      </p:sp>
    </p:spTree>
    <p:extLst>
      <p:ext uri="{BB962C8B-B14F-4D97-AF65-F5344CB8AC3E}">
        <p14:creationId xmlns:p14="http://schemas.microsoft.com/office/powerpoint/2010/main" val="332467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0FD5E2-A041-3FF1-9A6D-C8323A7F4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562" y="0"/>
            <a:ext cx="6578818" cy="6925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12EC1B-EF27-90F6-560B-1C7F96F5CC17}"/>
              </a:ext>
            </a:extLst>
          </p:cNvPr>
          <p:cNvSpPr txBox="1"/>
          <p:nvPr/>
        </p:nvSpPr>
        <p:spPr>
          <a:xfrm>
            <a:off x="9786551" y="766119"/>
            <a:ext cx="1692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U.S. cities, 1840</a:t>
            </a:r>
          </a:p>
        </p:txBody>
      </p:sp>
    </p:spTree>
    <p:extLst>
      <p:ext uri="{BB962C8B-B14F-4D97-AF65-F5344CB8AC3E}">
        <p14:creationId xmlns:p14="http://schemas.microsoft.com/office/powerpoint/2010/main" val="1943160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adical Spirits: Spiritualism and Women's Rights in Nineteenth-Century  America, Second Edition: Braude, Ann: 9780253215024: Amazon.com: Books">
            <a:extLst>
              <a:ext uri="{FF2B5EF4-FFF2-40B4-BE49-F238E27FC236}">
                <a16:creationId xmlns:a16="http://schemas.microsoft.com/office/drawing/2014/main" id="{80A9D5C8-1EFA-20EF-4C7A-4E0C57E88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64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E92F12-C6C6-EC85-AA45-6D11DC31BE51}"/>
              </a:ext>
            </a:extLst>
          </p:cNvPr>
          <p:cNvSpPr txBox="1"/>
          <p:nvPr/>
        </p:nvSpPr>
        <p:spPr>
          <a:xfrm>
            <a:off x="9230496" y="1136822"/>
            <a:ext cx="275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 </a:t>
            </a:r>
            <a:r>
              <a:rPr lang="en-US" dirty="0" err="1"/>
              <a:t>Braude’s</a:t>
            </a:r>
            <a:r>
              <a:rPr lang="en-US" dirty="0"/>
              <a:t> </a:t>
            </a:r>
            <a:r>
              <a:rPr lang="en-US" i="1" dirty="0"/>
              <a:t>Radical Spirits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800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19c134a-14c9-4d4c-af65-c420f94c8cbb}" enabled="0" method="" siteId="{b19c134a-14c9-4d4c-af65-c420f94c8cb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166</Words>
  <Application>Microsoft Macintosh PowerPoint</Application>
  <PresentationFormat>Widescreen</PresentationFormat>
  <Paragraphs>32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Spiritualism &amp; the Civil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Spiritualism &amp; the Civil War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Paddison, Joshua A</dc:creator>
  <cp:lastModifiedBy>Joshua Paddison</cp:lastModifiedBy>
  <cp:revision>1</cp:revision>
  <dcterms:created xsi:type="dcterms:W3CDTF">2024-01-21T17:50:24Z</dcterms:created>
  <dcterms:modified xsi:type="dcterms:W3CDTF">2024-02-01T19:43:37Z</dcterms:modified>
</cp:coreProperties>
</file>